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AAFB9A7-0B9B-4534-B6CA-095743188AC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9D6E4E7-3315-4ACA-9F80-AF3C246F98E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079FAC0-25C9-4A9A-9600-C4967AF2FF6C}"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CF4B867-C3BD-4A94-A72E-ECCAB6B81F6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49676EA-37EC-4129-AC3F-F06F884535B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55113F9-8F8B-48DA-A136-9ACACBC9895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5CD4D62-11B4-4817-9AE7-2A1B1405938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34A1E74-EBA7-4595-AD55-0E43FFF3044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5C05951-7661-4818-BA51-3DE56AB5D686}"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7954680-03E9-4A71-8657-B158F5905828}"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6FFD8FF-7263-4CB7-B691-25A89673FBB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2B71781-D7A1-420F-BED8-BFE25544E4C3}"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a:xfrm>
            <a:off x="428625" y="285750"/>
            <a:ext cx="8229600" cy="1357313"/>
          </a:xfrm>
        </p:spPr>
        <p:txBody>
          <a:bodyPr/>
          <a:lstStyle/>
          <a:p>
            <a:pPr eaLnBrk="1" hangingPunct="1"/>
            <a:r>
              <a:rPr lang="en-GB" sz="3200" b="1" smtClean="0"/>
              <a:t/>
            </a:r>
            <a:br>
              <a:rPr lang="en-GB" sz="3200" b="1" smtClean="0"/>
            </a:br>
            <a:r>
              <a:rPr lang="en-GB" sz="3200" b="1" smtClean="0"/>
              <a:t>2 questions – one on your use of feedback and one on your use of evidence</a:t>
            </a:r>
            <a:r>
              <a:rPr lang="en-GB" smtClean="0"/>
              <a:t/>
            </a:r>
            <a:br>
              <a:rPr lang="en-GB" smtClean="0"/>
            </a:br>
            <a:endParaRPr lang="en-US" smtClean="0"/>
          </a:p>
        </p:txBody>
      </p:sp>
      <p:sp>
        <p:nvSpPr>
          <p:cNvPr id="2051" name="Rectangle 4"/>
          <p:cNvSpPr>
            <a:spLocks noChangeArrowheads="1"/>
          </p:cNvSpPr>
          <p:nvPr/>
        </p:nvSpPr>
        <p:spPr bwMode="auto">
          <a:xfrm>
            <a:off x="714375" y="1500188"/>
            <a:ext cx="7429500" cy="4400550"/>
          </a:xfrm>
          <a:prstGeom prst="rect">
            <a:avLst/>
          </a:prstGeom>
          <a:noFill/>
          <a:ln w="9525">
            <a:noFill/>
            <a:miter lim="800000"/>
            <a:headEnd/>
            <a:tailEnd/>
          </a:ln>
        </p:spPr>
        <p:txBody>
          <a:bodyPr>
            <a:spAutoFit/>
          </a:bodyPr>
          <a:lstStyle/>
          <a:p>
            <a:endParaRPr lang="en-GB" sz="2800"/>
          </a:p>
          <a:p>
            <a:endParaRPr lang="en-GB" sz="2800"/>
          </a:p>
          <a:p>
            <a:r>
              <a:rPr lang="en-GB" sz="2800"/>
              <a:t>How have you developed or changed what you are doing in your essay because of the feedback you got?</a:t>
            </a:r>
          </a:p>
          <a:p>
            <a:endParaRPr lang="en-GB" sz="2800"/>
          </a:p>
          <a:p>
            <a:r>
              <a:rPr lang="en-GB" sz="2800"/>
              <a:t>Share your experiences of using particular types of evidence Locating, Selecting, Evaluating.  What has it taught you about writing and researching History?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mtClean="0"/>
              <a:t>Sources</a:t>
            </a:r>
          </a:p>
        </p:txBody>
      </p:sp>
      <p:sp>
        <p:nvSpPr>
          <p:cNvPr id="3075" name="Rectangle 3"/>
          <p:cNvSpPr>
            <a:spLocks noGrp="1" noChangeArrowheads="1"/>
          </p:cNvSpPr>
          <p:nvPr>
            <p:ph type="body" idx="1"/>
          </p:nvPr>
        </p:nvSpPr>
        <p:spPr/>
        <p:txBody>
          <a:bodyPr/>
          <a:lstStyle/>
          <a:p>
            <a:pPr eaLnBrk="1" hangingPunct="1">
              <a:lnSpc>
                <a:spcPct val="90000"/>
              </a:lnSpc>
            </a:pPr>
            <a:r>
              <a:rPr lang="en-GB" dirty="0" smtClean="0"/>
              <a:t>Go through source selection, </a:t>
            </a:r>
          </a:p>
          <a:p>
            <a:pPr eaLnBrk="1" hangingPunct="1">
              <a:lnSpc>
                <a:spcPct val="90000"/>
              </a:lnSpc>
            </a:pPr>
            <a:endParaRPr lang="en-GB" dirty="0" smtClean="0"/>
          </a:p>
          <a:p>
            <a:pPr eaLnBrk="1" hangingPunct="1">
              <a:lnSpc>
                <a:spcPct val="90000"/>
              </a:lnSpc>
            </a:pPr>
            <a:r>
              <a:rPr lang="en-GB" dirty="0" smtClean="0"/>
              <a:t>work through questions, </a:t>
            </a:r>
          </a:p>
          <a:p>
            <a:pPr eaLnBrk="1" hangingPunct="1">
              <a:lnSpc>
                <a:spcPct val="90000"/>
              </a:lnSpc>
            </a:pPr>
            <a:endParaRPr lang="en-GB" dirty="0" smtClean="0"/>
          </a:p>
          <a:p>
            <a:pPr eaLnBrk="1" hangingPunct="1">
              <a:lnSpc>
                <a:spcPct val="90000"/>
              </a:lnSpc>
            </a:pPr>
            <a:r>
              <a:rPr lang="en-GB" dirty="0" smtClean="0"/>
              <a:t>think about how it could feed into your essay</a:t>
            </a:r>
            <a:r>
              <a:rPr lang="en-GB" dirty="0" smtClean="0"/>
              <a:t>.</a:t>
            </a:r>
          </a:p>
          <a:p>
            <a:pPr eaLnBrk="1" hangingPunct="1">
              <a:lnSpc>
                <a:spcPct val="90000"/>
              </a:lnSpc>
            </a:pPr>
            <a:endParaRPr lang="en-GB" dirty="0" smtClean="0"/>
          </a:p>
          <a:p>
            <a:pPr eaLnBrk="1" hangingPunct="1">
              <a:lnSpc>
                <a:spcPct val="90000"/>
              </a:lnSpc>
            </a:pPr>
            <a:r>
              <a:rPr lang="en-GB" dirty="0" smtClean="0"/>
              <a:t>Build a collaborative research outline</a:t>
            </a:r>
            <a:endParaRPr lang="en-GB"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en-GB" smtClean="0"/>
              <a:t> Write a conclusion to the whole course</a:t>
            </a:r>
            <a:br>
              <a:rPr lang="en-GB" smtClean="0"/>
            </a:br>
            <a:endParaRPr lang="en-GB" smtClean="0"/>
          </a:p>
        </p:txBody>
      </p:sp>
      <p:sp>
        <p:nvSpPr>
          <p:cNvPr id="4099" name="Subtitle 2"/>
          <p:cNvSpPr>
            <a:spLocks noGrp="1"/>
          </p:cNvSpPr>
          <p:nvPr>
            <p:ph type="subTitle" idx="1"/>
          </p:nvPr>
        </p:nvSpPr>
        <p:spPr/>
        <p:txBody>
          <a:bodyPr/>
          <a:lstStyle/>
          <a:p>
            <a:pPr eaLnBrk="1" hangingPunct="1"/>
            <a:r>
              <a:rPr lang="en-GB" sz="2000" smtClean="0"/>
              <a:t>What conclusions can be made about Britain in the twentieth century using the 80s? What themes and issues make conclusions more complex?  How do these relate to the sources available?  Would you see the period as one illustrative of either continuity or change? What is contemporary history?</a:t>
            </a:r>
          </a:p>
          <a:p>
            <a:pPr eaLnBrk="1" hangingPunct="1"/>
            <a:r>
              <a:rPr lang="en-GB" sz="2000" smtClean="0"/>
              <a:t>Impact, echoes on today?</a:t>
            </a:r>
          </a:p>
          <a:p>
            <a:pPr eaLnBrk="1" hangingPunct="1"/>
            <a:endParaRPr lang="en-GB"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TotalTime>
  <Words>137</Words>
  <Application>Microsoft Office PowerPoint</Application>
  <PresentationFormat>On-screen Show (4:3)</PresentationFormat>
  <Paragraphs>17</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Default Design</vt:lpstr>
      <vt:lpstr> 2 questions – one on your use of feedback and one on your use of evidence </vt:lpstr>
      <vt:lpstr>Sources</vt:lpstr>
      <vt:lpstr> Write a conclusion to the whole course </vt:lpstr>
    </vt:vector>
  </TitlesOfParts>
  <Company>University of Sussex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 Services</dc:creator>
  <cp:lastModifiedBy>IT Services</cp:lastModifiedBy>
  <cp:revision>4</cp:revision>
  <dcterms:created xsi:type="dcterms:W3CDTF">2009-11-09T13:54:54Z</dcterms:created>
  <dcterms:modified xsi:type="dcterms:W3CDTF">2011-05-03T09:49:39Z</dcterms:modified>
</cp:coreProperties>
</file>